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"/>
  </p:notesMasterIdLst>
  <p:sldIdLst>
    <p:sldId id="293" r:id="rId2"/>
    <p:sldId id="280" r:id="rId3"/>
    <p:sldId id="301" r:id="rId4"/>
  </p:sldIdLst>
  <p:sldSz cx="18288000" cy="10287000"/>
  <p:notesSz cx="6858000" cy="9144000"/>
  <p:embeddedFontLst>
    <p:embeddedFont>
      <p:font typeface="Open Sans Extra Bold" panose="020B0604020202020204" charset="0"/>
      <p:regular r:id="rId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5DA0"/>
    <a:srgbClr val="1F497D"/>
    <a:srgbClr val="1E64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22" autoAdjust="0"/>
  </p:normalViewPr>
  <p:slideViewPr>
    <p:cSldViewPr>
      <p:cViewPr varScale="1">
        <p:scale>
          <a:sx n="55" d="100"/>
          <a:sy n="55" d="100"/>
        </p:scale>
        <p:origin x="682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svg>
</file>

<file path=ppt/media/image4.png>
</file>

<file path=ppt/media/image5.png>
</file>

<file path=ppt/media/media1.wm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8060AC-BDB8-4A91-9AD2-2C068E48776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8CA16F-8C43-463E-8BD9-F7AC713D56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025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8CA16F-8C43-463E-8BD9-F7AC713D56D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064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8CA16F-8C43-463E-8BD9-F7AC713D56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8073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8CA16F-8C43-463E-8BD9-F7AC713D56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0267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C8075-3B0C-49C1-94FF-EBF539471358}" type="datetime1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1E8BD-847F-44E7-BF78-4E06D3836CA6}" type="datetime1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DBE90-0700-4E3A-BBAF-FE569E943254}" type="datetime1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BBBD7-4D22-40CD-B973-2699181C4AD9}" type="datetime1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F43FD-A244-4A21-8780-61D78C2C900E}" type="datetime1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4EF55-5E4D-44A1-AD3F-52EB57E998C7}" type="datetime1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35E91-B720-45F7-874F-8DD79F49E9AA}" type="datetime1">
              <a:rPr lang="en-US" smtClean="0"/>
              <a:t>11/20/2024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2ACF8-0919-4937-9D29-912E29086334}" type="datetime1">
              <a:rPr lang="en-US" smtClean="0"/>
              <a:t>11/20/2024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62E0E-7186-4D0A-AD9F-A68F0AD27340}" type="datetime1">
              <a:rPr lang="en-US" smtClean="0"/>
              <a:t>11/20/2024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E3735-D932-4DCA-9C6C-6CBAAA0C5811}" type="datetime1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79BF-2FA0-4CB1-B0F7-5AB2592CBA14}" type="datetime1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C7DD8-3DC8-4F86-82EC-CB0E5607EA63}" type="datetime1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773400" y="948690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222" b="-922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5400000">
            <a:off x="8990215" y="810330"/>
            <a:ext cx="8541900" cy="8666340"/>
          </a:xfrm>
          <a:custGeom>
            <a:avLst/>
            <a:gdLst/>
            <a:ahLst/>
            <a:cxnLst/>
            <a:rect l="l" t="t" r="r" b="b"/>
            <a:pathLst>
              <a:path w="8541900" h="8666340">
                <a:moveTo>
                  <a:pt x="0" y="0"/>
                </a:moveTo>
                <a:lnTo>
                  <a:pt x="8541901" y="0"/>
                </a:lnTo>
                <a:lnTo>
                  <a:pt x="8541901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5400000">
            <a:off x="2832861" y="810330"/>
            <a:ext cx="8541900" cy="8666340"/>
          </a:xfrm>
          <a:custGeom>
            <a:avLst/>
            <a:gdLst/>
            <a:ahLst/>
            <a:cxnLst/>
            <a:rect l="l" t="t" r="r" b="b"/>
            <a:pathLst>
              <a:path w="8541900" h="8666340">
                <a:moveTo>
                  <a:pt x="0" y="0"/>
                </a:moveTo>
                <a:lnTo>
                  <a:pt x="8541900" y="0"/>
                </a:lnTo>
                <a:lnTo>
                  <a:pt x="8541900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3061527" y="2630744"/>
            <a:ext cx="12164941" cy="5025511"/>
            <a:chOff x="0" y="0"/>
            <a:chExt cx="3203935" cy="116206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203935" cy="1162067"/>
            </a:xfrm>
            <a:custGeom>
              <a:avLst/>
              <a:gdLst/>
              <a:ahLst/>
              <a:cxnLst/>
              <a:rect l="l" t="t" r="r" b="b"/>
              <a:pathLst>
                <a:path w="3203935" h="1162067">
                  <a:moveTo>
                    <a:pt x="0" y="0"/>
                  </a:moveTo>
                  <a:lnTo>
                    <a:pt x="3203935" y="0"/>
                  </a:lnTo>
                  <a:lnTo>
                    <a:pt x="3203935" y="1162067"/>
                  </a:lnTo>
                  <a:lnTo>
                    <a:pt x="0" y="1162067"/>
                  </a:lnTo>
                  <a:close/>
                </a:path>
              </a:pathLst>
            </a:custGeom>
            <a:solidFill>
              <a:srgbClr val="145DA0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203935" cy="12001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332772" y="2927507"/>
            <a:ext cx="11622449" cy="4431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spcBef>
                <a:spcPct val="0"/>
              </a:spcBef>
            </a:pPr>
            <a:r>
              <a:rPr lang="en-US" sz="9600" dirty="0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4. Final Testing and </a:t>
            </a:r>
          </a:p>
          <a:p>
            <a:pPr lvl="0" algn="ctr">
              <a:spcBef>
                <a:spcPct val="0"/>
              </a:spcBef>
            </a:pPr>
            <a:r>
              <a:rPr lang="en-US" sz="9600" dirty="0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Reporting </a:t>
            </a:r>
          </a:p>
        </p:txBody>
      </p:sp>
    </p:spTree>
    <p:extLst>
      <p:ext uri="{BB962C8B-B14F-4D97-AF65-F5344CB8AC3E}">
        <p14:creationId xmlns:p14="http://schemas.microsoft.com/office/powerpoint/2010/main" val="56956104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5D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4"/>
          <p:cNvGrpSpPr/>
          <p:nvPr/>
        </p:nvGrpSpPr>
        <p:grpSpPr>
          <a:xfrm>
            <a:off x="-2123887" y="-2346523"/>
            <a:ext cx="4693046" cy="4693046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533400" y="495300"/>
            <a:ext cx="6934200" cy="8514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7151"/>
              </a:lnSpc>
              <a:spcBef>
                <a:spcPct val="0"/>
              </a:spcBef>
            </a:pPr>
            <a:r>
              <a:rPr lang="en-US" sz="4800" dirty="0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ACL Configuration </a:t>
            </a:r>
          </a:p>
        </p:txBody>
      </p:sp>
      <p:pic>
        <p:nvPicPr>
          <p:cNvPr id="2" name="Acl(2)">
            <a:hlinkClick r:id="" action="ppaction://media"/>
            <a:extLst>
              <a:ext uri="{FF2B5EF4-FFF2-40B4-BE49-F238E27FC236}">
                <a16:creationId xmlns:a16="http://schemas.microsoft.com/office/drawing/2014/main" id="{73214CB8-645A-2290-5016-D275C30BDD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40637" y="1790700"/>
            <a:ext cx="15606726" cy="775687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F94813-E75B-1731-9619-B7E58B04B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2809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5D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4"/>
          <p:cNvGrpSpPr/>
          <p:nvPr/>
        </p:nvGrpSpPr>
        <p:grpSpPr>
          <a:xfrm>
            <a:off x="-2123887" y="-2346523"/>
            <a:ext cx="4693046" cy="4693046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723132" y="495300"/>
            <a:ext cx="4572000" cy="8514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7151"/>
              </a:lnSpc>
              <a:spcBef>
                <a:spcPct val="0"/>
              </a:spcBef>
            </a:pPr>
            <a:r>
              <a:rPr lang="en-US" sz="4800" dirty="0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ACL Testing: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526753-EDE2-7F63-6CAC-2C556BC5A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3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FTP-Testing">
            <a:hlinkClick r:id="" action="ppaction://media"/>
            <a:extLst>
              <a:ext uri="{FF2B5EF4-FFF2-40B4-BE49-F238E27FC236}">
                <a16:creationId xmlns:a16="http://schemas.microsoft.com/office/drawing/2014/main" id="{4F4A543E-F7C0-90CD-ABC8-C11B63EE4C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66900" y="1641043"/>
            <a:ext cx="14554200" cy="818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039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21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928</TotalTime>
  <Words>16</Words>
  <Application>Microsoft Office PowerPoint</Application>
  <PresentationFormat>Custom</PresentationFormat>
  <Paragraphs>9</Paragraphs>
  <Slides>3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Aptos</vt:lpstr>
      <vt:lpstr>Open Sans Extra Bold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Blue Professional Modern Technology Pitch Deck Presentation</dc:title>
  <dc:creator>GAMING STORE</dc:creator>
  <cp:lastModifiedBy>اشرقت ماهر فتحى محمود</cp:lastModifiedBy>
  <cp:revision>17</cp:revision>
  <dcterms:created xsi:type="dcterms:W3CDTF">2006-08-16T00:00:00Z</dcterms:created>
  <dcterms:modified xsi:type="dcterms:W3CDTF">2024-11-20T20:47:36Z</dcterms:modified>
  <dc:identifier>DAGUBsOOSCk</dc:identifier>
</cp:coreProperties>
</file>

<file path=docProps/thumbnail.jpeg>
</file>